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CBAF8-E0BE-27D3-7FC0-82D46ED42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A03A6-8AE8-ADA1-53DC-AB309B7A1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5C77-19F8-4FE8-9571-1E658FAE492B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82408B-14CA-7E4A-E9CD-7F434FBF0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853C7-956F-EA07-3679-48EFBEAA4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A69F-24FE-400B-AE1E-339FFB169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5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B95B1-7861-355E-F237-22FC82A64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ABD16-8863-5C08-D4E0-5B66428C2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4C11F-BB19-A6D6-B797-7C19FC374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75C77-19F8-4FE8-9571-1E658FAE492B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0D5BF-9029-479B-A8C2-8681A9CC27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5D856-8E1D-2850-5330-24E2A9E88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BA69F-24FE-400B-AE1E-339FFB169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8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24ECA2-DDB8-01F2-874B-A645A34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D0686-2246-8A9C-69C5-0DBF2522C6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3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4F2563-67AB-767F-B3A4-6530D46D4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D721D9-F786-0A0B-2E08-2E8CB3AB0B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5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4A43A3-DD6A-8D30-2571-4C0DB7EA6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FFA6F7-1E91-0F5F-C54E-D1A30FEE12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5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E6D6A8-0579-2C90-21FA-92C6629D1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C1486F-763C-7CE3-6CE8-FB205C731C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89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C30A99-B6AF-9EBE-4BAE-53B237B4E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28CCDD-B082-B1FD-6D3F-AB1665475D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72E100-99DF-03B0-DC28-2CEF4E2D5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0BDF71-08BC-EB3C-4D84-9032F6438C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9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52A5E0-DAF5-823C-17E7-F96882399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72A720-18DA-6FF2-54E4-0EB1ED1A52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8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D962A8-B425-E032-1E6C-DA26F78A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4FB41F-8B93-E3A1-F2AF-6D7F1A105A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2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4C8D77-AE0E-3EB1-E28D-FF8C731E3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35F8E2-3274-0CFE-E9D1-E6B850ACB4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8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45BF55-839C-91E7-C5F0-678135000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EA02-F5D3-47C8-0A84-A845865D01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2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C7EB5C-35C8-D90C-99B8-C807C290C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BE198F-F298-5C4F-C36D-24EA4C999F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7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109913-85EC-EF18-4B9D-68C03009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3ED5B-E034-BF7F-85A0-911A904C30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7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0271E5-29B3-BE2E-19C3-B7B1A39FC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FE55C4-6F91-1AE7-56F4-161BFD78FC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8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C26C6A-74E2-4B74-F3F3-CAC91C151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138334-0D55-767C-7513-8D159CE185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BB8A6F-957F-6EA7-277F-19456C4B9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A81AF0-184F-ADB3-C5E2-8F180EB793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9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5B303B-AE19-74B6-2FDD-B3B206083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301D7B-9E2E-2B13-E3F3-BB506D3E0F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0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332CEE-B775-90ED-7DA0-76FEFDE4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9AF909-2BBF-F98D-1DA3-275C5FE8EC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8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1B80FD-A6F5-92DE-DDBB-75554D2CD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09083-75F2-DC98-5133-6A2EFBFEB6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79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CD65A4-D5E8-D0AC-B2D9-0C95CB52C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5A359C-7702-36DD-C4F2-0537B4574F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4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2A63F5-8ED4-9CDC-3A4C-FABD6E4B4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A28DA2-652E-38C6-FA44-C2E880E35A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9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9AC47B-404E-3DCF-D206-EBF4FCFE6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937AE-52BC-361B-C517-0BA5315271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40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093D1E-BB36-9489-5DEF-7FB379115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8A6668-759D-E1C4-C025-8AD8B4F117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9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B74908-D92F-5E51-97FA-4F827F251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 </a:t>
            </a:r>
            <a:r>
              <a:rPr lang="en-US" sz="4200" b="0" i="1">
                <a:solidFill>
                  <a:schemeClr val="bg2">
                    <a:lumMod val="50000"/>
                  </a:schemeClr>
                </a:solidFill>
              </a:rPr>
              <a:t>About the</a:t>
            </a:r>
            <a:endParaRPr lang="en-US" sz="4200" b="0" i="1" dirty="0">
              <a:solidFill>
                <a:schemeClr val="bg2">
                  <a:lumMod val="50000"/>
                </a:schemeClr>
              </a:solidFill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4DB7E0-B30A-5CC5-603A-C0B9C40755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0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510E10-2F1B-10CD-B1C7-7049CE82C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7A7D4-9AA4-6E9C-55D6-89D230D37E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0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9F88AD-C686-4B42-5A64-03F980610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3CD14B-7C81-761F-9CD2-9614C392FF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8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7D4B38-0F2E-4469-BF35-9890EB68F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1F962-17FA-6593-5EDA-27F431ADAA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8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6B4BD8-312F-D9D8-8D49-3EEE8C9AE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4FE90-5F64-E41A-0AB2-AD42097A5E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2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4011E5-7256-77B2-D79F-61FE9018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445221-D2EB-D886-2C05-4DA2917E6C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63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BA7870-B5B1-8FA5-1F3F-A8370B44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8E2A9-5B5B-C786-3288-5EE63C8822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65450D-FFBF-73F0-587D-9D38A9E4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DA3BA-65A8-1E28-6918-B61C33A597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30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7D0375-BB1C-DEE1-1E26-A131559F4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0C34B1-05F9-2F05-41D7-F9D1EDEB6F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64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94DE7A-F9F0-FE23-8F56-97D65A99B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959D14-7566-5DB4-1AC4-24F14BAF65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29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A24F62-8F99-A1E8-712D-52D468954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FF3A89-980D-0391-7EE9-C1B483730C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5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352638-6CD8-86DC-D56C-1AD39910A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8403EE-68D7-65EE-6D8F-F8D382A9EB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81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747922-60A7-2298-4DF4-C971B45FF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90D400-F548-720F-21CE-DAE38C3A1D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0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525A29-54BC-8B90-FF38-DD4BD463D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63614A-AF40-3090-707F-E70EB68413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3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20E86B-FE43-5919-82AB-9AAEDA9E0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18D87A-210E-7A96-0AA4-6C2B87C5C3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2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841E97-A1E7-4A3A-7243-E6023131E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C86EF-60FF-1090-D02A-5D49EE95CE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2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1FB596-6233-EBFB-7E55-C68DDF371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25A39-33A4-4818-EF07-6B6B0479E4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14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06FB19-0B74-1801-32DF-42D76D084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1ECF7-F7BA-3CC4-4A81-E0C69CD136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10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C80811-6F06-BA27-8B77-5C361357C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>
                <a:ln>
                  <a:noFill/>
                </a:ln>
                <a:solidFill>
                  <a:srgbClr val="004B85"/>
                </a:solidFill>
                <a:uLnTx/>
                <a:uFillTx/>
                <a:latin typeface="+mn-lt"/>
                <a:ea typeface="Open Sans" charset="0"/>
                <a:cs typeface="Calibri" panose="020F0502020204030204" pitchFamily="34" charset="0"/>
              </a:rPr>
              <a:t>Rationale / References</a:t>
            </a:r>
            <a:br>
              <a:rPr kumimoji="0" lang="en-US" sz="3800" b="0" i="1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Open Sans" charset="0"/>
                <a:cs typeface="Calibri" panose="020F0502020204030204" pitchFamily="34" charset="0"/>
              </a:rPr>
            </a:br>
            <a:r>
              <a:rPr kumimoji="0" lang="en-US" sz="3800" b="0" i="1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Open Sans" charset="0"/>
                <a:cs typeface="Calibri" panose="020F0502020204030204" pitchFamily="34" charset="0"/>
              </a:rPr>
              <a:t>for Each Therapy Option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+mn-lt"/>
              <a:ea typeface="Open Sans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C29F9-E5F0-0D17-7239-DF10821D6B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34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70B899-04CB-E272-9675-BDAAB4B3F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1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latin typeface="+mn-lt"/>
                <a:ea typeface="Open Sans" charset="0"/>
                <a:cs typeface="Calibri" panose="020F0502020204030204" pitchFamily="34" charset="0"/>
              </a:rPr>
              <a:t>Scoring</a:t>
            </a:r>
            <a:r>
              <a:rPr kumimoji="0" lang="en-US" sz="3400" b="0" i="1" u="none" strike="noStrike" kern="1200" cap="none" spc="0" normalizeH="0" baseline="0" noProof="0">
                <a:ln>
                  <a:noFill/>
                </a:ln>
                <a:solidFill>
                  <a:srgbClr val="004B85"/>
                </a:solidFill>
                <a:uLnTx/>
                <a:uFillTx/>
                <a:latin typeface="+mn-lt"/>
                <a:ea typeface="Open Sans" charset="0"/>
                <a:cs typeface="Calibri" panose="020F0502020204030204" pitchFamily="34" charset="0"/>
              </a:rPr>
              <a:t> </a:t>
            </a:r>
            <a:r>
              <a:rPr kumimoji="0" lang="en-US" sz="3400" i="0" u="none" strike="noStrike" kern="1200" cap="none" spc="0" normalizeH="0" baseline="0" noProof="0">
                <a:ln>
                  <a:noFill/>
                </a:ln>
                <a:solidFill>
                  <a:srgbClr val="004B85"/>
                </a:solidFill>
                <a:uLnTx/>
                <a:uFillTx/>
                <a:latin typeface="+mn-lt"/>
                <a:ea typeface="Open Sans" charset="0"/>
                <a:cs typeface="Calibri" panose="020F0502020204030204" pitchFamily="34" charset="0"/>
              </a:rPr>
              <a:t>Physician Choice Options</a:t>
            </a:r>
            <a:endParaRPr kumimoji="0" lang="en-US" sz="3400" i="0" u="none" strike="noStrike" kern="1200" cap="none" spc="0" normalizeH="0" baseline="0" noProof="0" dirty="0">
              <a:ln>
                <a:noFill/>
              </a:ln>
              <a:solidFill>
                <a:srgbClr val="004B85"/>
              </a:solidFill>
              <a:uLnTx/>
              <a:uFillTx/>
              <a:latin typeface="+mn-lt"/>
              <a:ea typeface="Open Sans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59AF0C-3F9D-C2C5-0EF6-23D1E2F8A4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08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BD82B2-B221-42E3-8F7D-AF604FBA4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9F9E1-9596-B69A-2DF8-DF180E4847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9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AF8A88-CEA0-941A-E054-6EFE8EA37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BC569-22E8-A298-2372-A8F26B3162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7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3A7638-D6D4-66CA-C9B7-3EAB54EE7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b="1">
                <a:solidFill>
                  <a:srgbClr val="004B85"/>
                </a:solidFill>
                <a:latin typeface="+mn-lt"/>
              </a:rPr>
              <a:t>Presentation</a:t>
            </a:r>
            <a:r>
              <a:rPr lang="en-US" sz="3800" b="1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800" b="0" i="1">
                <a:solidFill>
                  <a:schemeClr val="bg2">
                    <a:lumMod val="50000"/>
                  </a:schemeClr>
                </a:solidFill>
              </a:rPr>
              <a:t>Roadmap</a:t>
            </a:r>
            <a:endParaRPr lang="en-US" sz="3800" b="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32A48-20BE-6582-7EA9-8BEE7E38B0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38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9CAB2A-DA2F-7263-2EBD-5C075C28E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ECBEB-CF36-72A1-6995-F9EA1D6919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03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7E5CEC-7F6C-3E2B-66EE-1FFAF40E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6777A-9663-CCFD-334A-D238017A5A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13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6DF422-801D-0540-BE41-78C041DAF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7BDF5C-AB22-CDD7-B017-55E62C6398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4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57396F-B5BF-4D43-D477-726D6D447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D31BE4-DBFE-2DAD-0CDB-E519370601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30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1961AA-65D1-F4C0-D5A3-94C6A9468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5A2432-C56D-3218-3834-FB05025388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08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AC9AB5-5EFA-2DC3-63F2-C30F4382C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7CDC64-00CF-724E-C169-DDCBF91BEC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D8A510-8BB5-5823-29AF-306FF2B9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105A6-736C-CD7A-2076-4625347259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0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A24992-D670-27C1-ACDF-01CA90389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00F02C-C63E-973C-C517-30F7B7004A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87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E49BDA-2CF1-19B2-B9F0-8FA1A1115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C2817-2D82-E386-887F-24FC9B120E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7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74CA2D-2A3D-E30F-228F-C5E0AA85F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622790-6D0A-35A6-DA42-23DC153160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77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A507DF-86B8-7B55-BA2B-041D31151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2DA014-5B05-DF7B-CC7F-EFC08EF4F8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97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41FCF2-B221-ED0A-EDC6-543D192E5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87306E-D055-3F8E-1C37-3DAE8EDAB0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3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30329B-F699-D6F9-6F75-6A5E8FD50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29D5F3-DE6E-7C76-6A88-8FF4C69745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47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640F84-BEEE-89E3-3CB8-5F03E251B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14F1EC-453C-055A-898B-74023747FE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3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10CB8A-FAF1-E875-B44B-3E15BFF59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81C90-BBC8-5C62-22EE-A06D4D61D7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4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0EA38F-E1F4-797E-E110-8B072F3C5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4C613D-FA66-94FB-6DAF-1CBE53B15B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5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275316-6525-4CBD-CEE0-19DA1F87C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757641-CBF2-237C-0F83-FFA945A1E6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81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17</Words>
  <Application>Microsoft Office PowerPoint</Application>
  <PresentationFormat>Widescreen</PresentationFormat>
  <Paragraphs>4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Arial</vt:lpstr>
      <vt:lpstr>Calibri</vt:lpstr>
      <vt:lpstr>Calibri Light</vt:lpstr>
      <vt:lpstr>Roboto</vt:lpstr>
      <vt:lpstr>Office Theme</vt:lpstr>
      <vt:lpstr>PowerPoint Presentation</vt:lpstr>
      <vt:lpstr>PowerPoint Presentation</vt:lpstr>
      <vt:lpstr> About the</vt:lpstr>
      <vt:lpstr>PowerPoint Presentation</vt:lpstr>
      <vt:lpstr>Presentation Roadmap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Rationale / References for Each Therapy Option</vt:lpstr>
      <vt:lpstr>Scoring Physician Choice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Nicholas</dc:creator>
  <cp:lastModifiedBy>Richard Nicholas</cp:lastModifiedBy>
  <cp:revision>3</cp:revision>
  <dcterms:created xsi:type="dcterms:W3CDTF">2022-06-23T21:10:04Z</dcterms:created>
  <dcterms:modified xsi:type="dcterms:W3CDTF">2022-08-23T06:39:22Z</dcterms:modified>
</cp:coreProperties>
</file>